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6" r:id="rId8"/>
    <p:sldId id="262" r:id="rId9"/>
    <p:sldId id="263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A17-1471-4511-8FCB-73A896507186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34CD-D7A2-4F3F-9E90-D17341AC89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A17-1471-4511-8FCB-73A896507186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34CD-D7A2-4F3F-9E90-D17341AC89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A17-1471-4511-8FCB-73A896507186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34CD-D7A2-4F3F-9E90-D17341AC89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A17-1471-4511-8FCB-73A896507186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34CD-D7A2-4F3F-9E90-D17341AC89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A17-1471-4511-8FCB-73A896507186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34CD-D7A2-4F3F-9E90-D17341AC89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A17-1471-4511-8FCB-73A896507186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34CD-D7A2-4F3F-9E90-D17341AC89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A17-1471-4511-8FCB-73A896507186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34CD-D7A2-4F3F-9E90-D17341AC89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A17-1471-4511-8FCB-73A896507186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34CD-D7A2-4F3F-9E90-D17341AC89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A17-1471-4511-8FCB-73A896507186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34CD-D7A2-4F3F-9E90-D17341AC89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A17-1471-4511-8FCB-73A896507186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34CD-D7A2-4F3F-9E90-D17341AC89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A17-1471-4511-8FCB-73A896507186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34CD-D7A2-4F3F-9E90-D17341AC89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C3A17-1471-4511-8FCB-73A896507186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B34CD-D7A2-4F3F-9E90-D17341AC892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sz="6600" i="1" dirty="0" smtClean="0">
                <a:solidFill>
                  <a:srgbClr val="FF0000"/>
                </a:solidFill>
              </a:rPr>
              <a:t>Przyjaciele </a:t>
            </a:r>
            <a:r>
              <a:rPr lang="en-AU" sz="6600" i="1" dirty="0" err="1" smtClean="0">
                <a:solidFill>
                  <a:srgbClr val="FF0000"/>
                </a:solidFill>
              </a:rPr>
              <a:t>Zippiego</a:t>
            </a:r>
            <a:r>
              <a:rPr lang="pl-PL" sz="6600" i="1" dirty="0" smtClean="0">
                <a:solidFill>
                  <a:srgbClr val="FF0000"/>
                </a:solidFill>
              </a:rPr>
              <a:t/>
            </a:r>
            <a:br>
              <a:rPr lang="pl-PL" sz="6600" i="1" dirty="0" smtClean="0">
                <a:solidFill>
                  <a:srgbClr val="FF0000"/>
                </a:solidFill>
              </a:rPr>
            </a:br>
            <a:endParaRPr lang="pl-PL" sz="6600" i="1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4032448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0070C0"/>
                </a:solidFill>
              </a:rPr>
              <a:t>Międzynarodowy program promocji zdrowia psychicznego                            i emocjonalnego dzieci w wieku przedszkolnym i wczesnoszkolnym</a:t>
            </a:r>
          </a:p>
          <a:p>
            <a:endParaRPr lang="pl-PL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Partnership</a:t>
            </a:r>
            <a:r>
              <a:rPr lang="pl-PL" dirty="0" smtClean="0">
                <a:solidFill>
                  <a:srgbClr val="0070C0"/>
                </a:solidFill>
              </a:rPr>
              <a:t> for </a:t>
            </a:r>
            <a:r>
              <a:rPr lang="en-GB" dirty="0" smtClean="0">
                <a:solidFill>
                  <a:srgbClr val="0070C0"/>
                </a:solidFill>
              </a:rPr>
              <a:t>Children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www.partnershipforchildren.org.uk</a:t>
            </a:r>
            <a:endParaRPr lang="en-GB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Kluczowe cechy programu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Przeznaczony dla dzieci w wieku 5-9 lat</a:t>
            </a:r>
          </a:p>
          <a:p>
            <a:r>
              <a:rPr lang="pl-PL" dirty="0" smtClean="0"/>
              <a:t>Oparty na ustaleniach naukowych</a:t>
            </a:r>
          </a:p>
          <a:p>
            <a:r>
              <a:rPr lang="pl-PL" dirty="0" smtClean="0"/>
              <a:t>Może być zastosowany w różnych kulturach</a:t>
            </a:r>
          </a:p>
          <a:p>
            <a:r>
              <a:rPr lang="pl-PL" dirty="0" smtClean="0"/>
              <a:t>Promuje dobre samopoczucie małych dzieci</a:t>
            </a:r>
          </a:p>
          <a:p>
            <a:r>
              <a:rPr lang="pl-PL" dirty="0" smtClean="0"/>
              <a:t>Uczy dzieci, jak radzić sobie z trudnościami </a:t>
            </a:r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 w życiu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92D050"/>
                </a:solidFill>
              </a:rPr>
              <a:t>Atmosfera w grupie</a:t>
            </a:r>
            <a:endParaRPr lang="pl-PL" dirty="0">
              <a:solidFill>
                <a:srgbClr val="92D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Zadbaj o dobre samopoczucie dzieci</a:t>
            </a:r>
          </a:p>
          <a:p>
            <a:r>
              <a:rPr lang="pl-PL" dirty="0" smtClean="0"/>
              <a:t>Pozwól usiąść dzieciom inaczej niż podczas zajęć szkolnych</a:t>
            </a:r>
          </a:p>
          <a:p>
            <a:r>
              <a:rPr lang="pl-PL" dirty="0" smtClean="0"/>
              <a:t>Można zabrać dzieci do innego pomieszczenia lub wyjść na dwór</a:t>
            </a:r>
          </a:p>
          <a:p>
            <a:r>
              <a:rPr lang="pl-PL" dirty="0" smtClean="0"/>
              <a:t>Zadbaj, by dzieci wyciszyły się przed zajęciami</a:t>
            </a:r>
          </a:p>
          <a:p>
            <a:r>
              <a:rPr lang="pl-PL" dirty="0" smtClean="0"/>
              <a:t>Daj odczuć dzieciom, że to są szczególne zajęcia np. przygotuj emblematy, apaszki.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Program składa się z 6 części</a:t>
            </a:r>
            <a:r>
              <a:rPr lang="pl-PL" dirty="0" smtClean="0">
                <a:solidFill>
                  <a:srgbClr val="FF0000"/>
                </a:solidFill>
              </a:rPr>
              <a:t>: </a:t>
            </a:r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>
                <a:solidFill>
                  <a:srgbClr val="00B050"/>
                </a:solidFill>
              </a:rPr>
              <a:t>uczucia, </a:t>
            </a:r>
          </a:p>
          <a:p>
            <a:r>
              <a:rPr lang="pl-PL" dirty="0" smtClean="0">
                <a:solidFill>
                  <a:srgbClr val="7030A0"/>
                </a:solidFill>
              </a:rPr>
              <a:t>komunikacja</a:t>
            </a:r>
            <a:r>
              <a:rPr lang="pl-PL" dirty="0" smtClean="0">
                <a:solidFill>
                  <a:srgbClr val="FF0000"/>
                </a:solidFill>
              </a:rPr>
              <a:t>, 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nawiązywanie i zrywanie więzi, 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rozwiązywanie konfliktów, 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przeżywanie zmiany i straty</a:t>
            </a:r>
            <a:r>
              <a:rPr lang="pl-PL" dirty="0" smtClean="0">
                <a:solidFill>
                  <a:srgbClr val="FF0000"/>
                </a:solidFill>
              </a:rPr>
              <a:t>, </a:t>
            </a:r>
          </a:p>
          <a:p>
            <a:r>
              <a:rPr lang="pl-PL" dirty="0" smtClean="0">
                <a:solidFill>
                  <a:srgbClr val="002060"/>
                </a:solidFill>
              </a:rPr>
              <a:t>dajemy sobie radę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Pomoce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Do każdej części opracowane są scenariusze i materiały do kserowania tzw. aneksy, ilustracje, plakat zasad</a:t>
            </a:r>
          </a:p>
          <a:p>
            <a:r>
              <a:rPr lang="pl-PL" dirty="0" smtClean="0"/>
              <a:t>Przygotuj tablicę do prezentacji prac dzieci i innych materiałów wypracowanych przez grupę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Staraj się uatrakcyjnić zajęcia </a:t>
            </a:r>
            <a:r>
              <a:rPr lang="pl-PL" dirty="0" smtClean="0"/>
              <a:t>np. wykonaj postać </a:t>
            </a:r>
            <a:r>
              <a:rPr lang="pl-PL" dirty="0" err="1" smtClean="0"/>
              <a:t>Zippiego</a:t>
            </a:r>
            <a:r>
              <a:rPr lang="pl-PL" dirty="0" smtClean="0"/>
              <a:t>, hoduj patyczaka, opowiadania umieść w kopercie, przygotuj tajemnicze pudełko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Realizacja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>
                <a:solidFill>
                  <a:srgbClr val="0070C0"/>
                </a:solidFill>
              </a:rPr>
              <a:t>24 zajęcia po 45 – 50 minut</a:t>
            </a:r>
          </a:p>
          <a:p>
            <a:r>
              <a:rPr lang="pl-PL" dirty="0" smtClean="0"/>
              <a:t>Zapoznaj się ze scenariuszem przed zajęciami tak, by przygotować potrzebne materiały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Każde zajęcia rozpoczynamy od przypomnienia zasad</a:t>
            </a:r>
            <a:endParaRPr lang="pl-PL" dirty="0" smtClean="0"/>
          </a:p>
          <a:p>
            <a:r>
              <a:rPr lang="pl-PL" dirty="0" smtClean="0">
                <a:solidFill>
                  <a:srgbClr val="FFC000"/>
                </a:solidFill>
              </a:rPr>
              <a:t>Nie musisz w sposób „sztywny” realizować scenariuszy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Wypowiedzi dzieci muszą być krótkie</a:t>
            </a:r>
          </a:p>
          <a:p>
            <a:r>
              <a:rPr lang="pl-PL" dirty="0" smtClean="0"/>
              <a:t>Prace plastyczne raczej symboliczne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Zajęcia można wzbogacać o ćwiczenia, pląsy , śpiew</a:t>
            </a:r>
          </a:p>
          <a:p>
            <a:r>
              <a:rPr lang="pl-PL" dirty="0" smtClean="0"/>
              <a:t>Na koniec zajęć rozdaj arkusz podsumowania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Realizacja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Zajęcia realizowane w grupie świetlicowej dzieci młodszych</a:t>
            </a:r>
          </a:p>
          <a:p>
            <a:r>
              <a:rPr lang="pl-PL" dirty="0" smtClean="0"/>
              <a:t>Prowadzący: Beata </a:t>
            </a:r>
            <a:r>
              <a:rPr lang="pl-PL" dirty="0" smtClean="0"/>
              <a:t>S</a:t>
            </a:r>
            <a:r>
              <a:rPr lang="pl-PL" dirty="0" smtClean="0"/>
              <a:t>ołtysiak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63976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   Pamiętaj o tym, że: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4294967295"/>
          </p:nvPr>
        </p:nvSpPr>
        <p:spPr>
          <a:xfrm>
            <a:off x="251520" y="2132856"/>
            <a:ext cx="4040188" cy="4065315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To dzieci mają podać rozwiązania</a:t>
            </a:r>
          </a:p>
          <a:p>
            <a:r>
              <a:rPr lang="pl-PL" dirty="0" smtClean="0"/>
              <a:t>Nie zmuszaj dziecka do wypowiedzi, czy udziale w scence</a:t>
            </a:r>
          </a:p>
          <a:p>
            <a:r>
              <a:rPr lang="pl-PL" dirty="0" smtClean="0"/>
              <a:t>Porozmawiaj z dzieckiem po zajęciach, jeśli coś cię zaniepokoi w jego reakcji</a:t>
            </a:r>
          </a:p>
          <a:p>
            <a:r>
              <a:rPr lang="pl-PL" dirty="0" smtClean="0"/>
              <a:t>Jeśli dziecko w sposób rażący zakłóca zajęcia , wyprowadź je, by się uspokoiło</a:t>
            </a:r>
            <a:endParaRPr lang="pl-PL" dirty="0"/>
          </a:p>
        </p:txBody>
      </p:sp>
      <p:pic>
        <p:nvPicPr>
          <p:cNvPr id="7" name="Symbol zastępczy zawartości 6" descr="zima 2009 2 009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844824"/>
            <a:ext cx="4041775" cy="30305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Angażowanie rodziców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Zapoznaj rodziców z założeniami programu</a:t>
            </a:r>
          </a:p>
          <a:p>
            <a:r>
              <a:rPr lang="pl-PL" dirty="0" smtClean="0"/>
              <a:t>Zachęcaj dzieci, by o treści zajęć rozmawiały w domu</a:t>
            </a:r>
          </a:p>
          <a:p>
            <a:r>
              <a:rPr lang="pl-PL" dirty="0" smtClean="0"/>
              <a:t>Czasami zadaj pracę do wykonania w domu, by włączyć rodziców do realizacji programu</a:t>
            </a:r>
          </a:p>
          <a:p>
            <a:r>
              <a:rPr lang="pl-PL" dirty="0" smtClean="0"/>
              <a:t>Możesz informować rodziców o tematyce zajęć na tablicy informacyjnej lub na stronie </a:t>
            </a:r>
            <a:r>
              <a:rPr lang="pl-PL" dirty="0" err="1" smtClean="0"/>
              <a:t>www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350</Words>
  <Application>Microsoft Office PowerPoint</Application>
  <PresentationFormat>Pokaz na ekranie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Przyjaciele Zippiego </vt:lpstr>
      <vt:lpstr>Kluczowe cechy programu</vt:lpstr>
      <vt:lpstr>Atmosfera w grupie</vt:lpstr>
      <vt:lpstr>Materiały</vt:lpstr>
      <vt:lpstr>Pomoce</vt:lpstr>
      <vt:lpstr> Realizacja</vt:lpstr>
      <vt:lpstr>Realizacja</vt:lpstr>
      <vt:lpstr>Slajd 8</vt:lpstr>
      <vt:lpstr>Angażowanie rodziców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Przyjaciele Zippiego</dc:title>
  <dc:creator>Beata</dc:creator>
  <cp:lastModifiedBy>Beata</cp:lastModifiedBy>
  <cp:revision>14</cp:revision>
  <dcterms:created xsi:type="dcterms:W3CDTF">2010-12-02T18:09:44Z</dcterms:created>
  <dcterms:modified xsi:type="dcterms:W3CDTF">2015-11-29T11:29:42Z</dcterms:modified>
</cp:coreProperties>
</file>