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66A"/>
    <a:srgbClr val="F68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87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02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19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7370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29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494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657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830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047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18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147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04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90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36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15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26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8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1B18BD0-0C28-4EC5-977F-970F636EE20C}" type="datetimeFigureOut">
              <a:rPr lang="pl-PL" smtClean="0"/>
              <a:t>12.11.2017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CB9106B-D35D-41C9-9124-7C3A889083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189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  <p:sldLayoutId id="2147484454" r:id="rId15"/>
    <p:sldLayoutId id="2147484455" r:id="rId16"/>
    <p:sldLayoutId id="21474844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pl.wikipedia.org/wiki/Pa%C5%82ac_Karola_Scheibler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pl.wikipedia.org/wiki/Julian_Tuwi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92790" y="90617"/>
            <a:ext cx="8149987" cy="2086725"/>
          </a:xfrm>
          <a:solidFill>
            <a:srgbClr val="75B66A">
              <a:alpha val="99000"/>
            </a:srgbClr>
          </a:solidFill>
          <a:effectLst>
            <a:reflection blurRad="12700" stA="99000"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 prst="convex"/>
          </a:sp3d>
        </p:spPr>
        <p:txBody>
          <a:bodyPr>
            <a:spAutoFit/>
          </a:bodyPr>
          <a:lstStyle/>
          <a:p>
            <a:pPr algn="ctr"/>
            <a:r>
              <a:rPr lang="pl-PL" sz="4800" b="1" i="1" spc="-150" dirty="0">
                <a:solidFill>
                  <a:srgbClr val="002060"/>
                </a:solidFill>
              </a:rPr>
              <a:t>Klasa 1 a ze Szkoły Podstawowej </a:t>
            </a:r>
            <a:br>
              <a:rPr lang="pl-PL" sz="4800" b="1" i="1" spc="-150" dirty="0">
                <a:solidFill>
                  <a:srgbClr val="002060"/>
                </a:solidFill>
              </a:rPr>
            </a:br>
            <a:r>
              <a:rPr lang="pl-PL" sz="4800" b="1" i="1" spc="-150" dirty="0" smtClean="0">
                <a:solidFill>
                  <a:srgbClr val="002060"/>
                </a:solidFill>
              </a:rPr>
              <a:t>nr 116 </a:t>
            </a:r>
            <a:r>
              <a:rPr lang="pl-PL" sz="4800" b="1" i="1" spc="-150" dirty="0">
                <a:solidFill>
                  <a:srgbClr val="002060"/>
                </a:solidFill>
              </a:rPr>
              <a:t>w Łodzi w projekcie:</a:t>
            </a:r>
            <a:br>
              <a:rPr lang="pl-PL" sz="4800" b="1" i="1" spc="-150" dirty="0">
                <a:solidFill>
                  <a:srgbClr val="002060"/>
                </a:solidFill>
              </a:rPr>
            </a:br>
            <a:r>
              <a:rPr lang="pl-PL" sz="4800" b="1" i="1" spc="-150" dirty="0">
                <a:solidFill>
                  <a:srgbClr val="002060"/>
                </a:solidFill>
              </a:rPr>
              <a:t> Dziecięca Łódź </a:t>
            </a:r>
            <a:r>
              <a:rPr lang="pl-PL" sz="4800" b="1" i="1" spc="-150" dirty="0" smtClean="0">
                <a:solidFill>
                  <a:srgbClr val="002060"/>
                </a:solidFill>
              </a:rPr>
              <a:t>Filmowa 2017</a:t>
            </a:r>
            <a:endParaRPr lang="pl-PL" sz="4800" b="1" i="1" spc="-150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62548" y="29514"/>
            <a:ext cx="9144000" cy="122206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99" y="2690815"/>
            <a:ext cx="8886968" cy="36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0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Odwiedziny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232201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b="1" i="1" dirty="0">
                <a:solidFill>
                  <a:srgbClr val="002060"/>
                </a:solidFill>
              </a:rPr>
              <a:t>Kolejni mieszkańcy przyjmują nas w swoich domach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59" y="2142435"/>
            <a:ext cx="4395787" cy="378057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6" y="2142435"/>
            <a:ext cx="5301278" cy="3780570"/>
          </a:xfrm>
        </p:spPr>
      </p:pic>
    </p:spTree>
    <p:extLst>
      <p:ext uri="{BB962C8B-B14F-4D97-AF65-F5344CB8AC3E}">
        <p14:creationId xmlns:p14="http://schemas.microsoft.com/office/powerpoint/2010/main" val="166210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8436" y="249830"/>
            <a:ext cx="8761413" cy="7284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Odwiedzin ciąg dalszy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1" y="1419025"/>
            <a:ext cx="5441207" cy="29281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7" y="1419026"/>
            <a:ext cx="5441721" cy="292817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1" y="3896595"/>
            <a:ext cx="5183660" cy="281030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43" y="3896597"/>
            <a:ext cx="5519751" cy="28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Tak powstały bajki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3" y="1484671"/>
            <a:ext cx="5181597" cy="2786866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4" y="1484671"/>
            <a:ext cx="5414877" cy="2786869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3" y="4209535"/>
            <a:ext cx="5181600" cy="248623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5" y="4209535"/>
            <a:ext cx="5414877" cy="248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Muzeum </a:t>
            </a:r>
            <a:r>
              <a:rPr lang="pl-PL" sz="5400" b="1" i="1" dirty="0" smtClean="0">
                <a:solidFill>
                  <a:srgbClr val="002060"/>
                </a:solidFill>
              </a:rPr>
              <a:t>Kinematografii</a:t>
            </a:r>
            <a:endParaRPr lang="pl-PL" sz="5400" b="1" i="1" dirty="0">
              <a:solidFill>
                <a:srgbClr val="00206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4" y="1415842"/>
            <a:ext cx="4395787" cy="284745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81" y="1415845"/>
            <a:ext cx="5183676" cy="284745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0" y="4127157"/>
            <a:ext cx="5031259" cy="242032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58" y="4127159"/>
            <a:ext cx="5181601" cy="24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5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Wizyta w telewizji – było super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53497"/>
            <a:ext cx="5027140" cy="260257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42" y="1553497"/>
            <a:ext cx="4626445" cy="2602579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11920"/>
            <a:ext cx="5257800" cy="27689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63" y="3911922"/>
            <a:ext cx="4708824" cy="2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45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l-PL" sz="4000" b="1" i="1" dirty="0">
                <a:solidFill>
                  <a:srgbClr val="002060"/>
                </a:solidFill>
                <a:hlinkClick r:id="rId2"/>
              </a:rPr>
              <a:t>Pałac Karola </a:t>
            </a:r>
            <a:r>
              <a:rPr lang="pl-PL" sz="4000" b="1" i="1" dirty="0" err="1">
                <a:solidFill>
                  <a:srgbClr val="002060"/>
                </a:solidFill>
                <a:hlinkClick r:id="rId2"/>
              </a:rPr>
              <a:t>Scheiblera</a:t>
            </a:r>
            <a:endParaRPr lang="pl-PL" sz="4000" b="1" i="1" dirty="0">
              <a:solidFill>
                <a:srgbClr val="00206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5" y="1484671"/>
            <a:ext cx="4395787" cy="273743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32" y="1484670"/>
            <a:ext cx="4395788" cy="261777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5" y="4102442"/>
            <a:ext cx="4971256" cy="27555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34" y="4102441"/>
            <a:ext cx="4549479" cy="27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i="1" dirty="0">
                <a:solidFill>
                  <a:srgbClr val="002060"/>
                </a:solidFill>
              </a:rPr>
              <a:t>W tej Sali </a:t>
            </a:r>
            <a:r>
              <a:rPr lang="pl-PL" sz="4000" b="1" i="1" dirty="0" smtClean="0">
                <a:solidFill>
                  <a:srgbClr val="002060"/>
                </a:solidFill>
              </a:rPr>
              <a:t>Balowej </a:t>
            </a:r>
            <a:r>
              <a:rPr lang="pl-PL" sz="4000" b="1" i="1" dirty="0">
                <a:solidFill>
                  <a:srgbClr val="002060"/>
                </a:solidFill>
              </a:rPr>
              <a:t>można potańczyć- nareszcie dużo miejsca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" y="1714068"/>
            <a:ext cx="5181601" cy="29281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92" y="1714068"/>
            <a:ext cx="5272438" cy="286461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4312508"/>
            <a:ext cx="5241324" cy="25454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20" y="4312508"/>
            <a:ext cx="5181599" cy="25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Troszkę szaleństwa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98254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Naprawdę jest wspaniale…..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81" y="2351217"/>
            <a:ext cx="4393276" cy="3300153"/>
          </a:xfrm>
        </p:spPr>
      </p:pic>
    </p:spTree>
    <p:extLst>
      <p:ext uri="{BB962C8B-B14F-4D97-AF65-F5344CB8AC3E}">
        <p14:creationId xmlns:p14="http://schemas.microsoft.com/office/powerpoint/2010/main" val="680108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Co robiliśmy??? I o co chodziło???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070784" y="1825625"/>
            <a:ext cx="5025216" cy="4351338"/>
          </a:xfr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dirty="0" smtClean="0"/>
              <a:t> </a:t>
            </a:r>
            <a:r>
              <a:rPr lang="pl-PL" b="1" i="1" dirty="0" smtClean="0">
                <a:solidFill>
                  <a:srgbClr val="0070C0"/>
                </a:solidFill>
              </a:rPr>
              <a:t>Przez dwa miesiące wspólnie z przewodnikiem klasa 1a ze Szkoły Podstawowej </a:t>
            </a:r>
            <a:r>
              <a:rPr lang="pl-PL" b="1" i="1" dirty="0" smtClean="0">
                <a:solidFill>
                  <a:srgbClr val="0070C0"/>
                </a:solidFill>
              </a:rPr>
              <a:t>nr 116 </a:t>
            </a:r>
            <a:r>
              <a:rPr lang="pl-PL" b="1" i="1" dirty="0" smtClean="0">
                <a:solidFill>
                  <a:srgbClr val="0070C0"/>
                </a:solidFill>
              </a:rPr>
              <a:t>w Łodzi odkrywała  miejsca, w których nagrywane były znane im filmy i seriale. W programie uczestniczyliśmy w wycieczkach z przewodnikami, ale też </a:t>
            </a:r>
            <a:r>
              <a:rPr lang="pl-PL" b="1" i="1" dirty="0" smtClean="0">
                <a:solidFill>
                  <a:srgbClr val="0070C0"/>
                </a:solidFill>
              </a:rPr>
              <a:t>warsztatach.  </a:t>
            </a:r>
            <a:r>
              <a:rPr lang="pl-PL" b="1" i="1" dirty="0">
                <a:solidFill>
                  <a:srgbClr val="0070C0"/>
                </a:solidFill>
              </a:rPr>
              <a:t>B</a:t>
            </a:r>
            <a:r>
              <a:rPr lang="pl-PL" b="1" i="1" dirty="0" smtClean="0">
                <a:solidFill>
                  <a:srgbClr val="0070C0"/>
                </a:solidFill>
              </a:rPr>
              <a:t>raliśmy </a:t>
            </a:r>
            <a:r>
              <a:rPr lang="pl-PL" b="1" i="1" dirty="0" smtClean="0">
                <a:solidFill>
                  <a:srgbClr val="0070C0"/>
                </a:solidFill>
              </a:rPr>
              <a:t>udział w nagraniu programu telewizyjnego, zwiedzania studia, spotkanie z twórcami popularnych filmów animowanych. Na zakończenie wspólnie przygotowaliśmy multimedialno-fotograficzną prezentację miejsc widzianych oczami dzieci</a:t>
            </a:r>
            <a:endParaRPr lang="pl-PL" b="1" i="1" dirty="0">
              <a:solidFill>
                <a:srgbClr val="0070C0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59" y="1825625"/>
            <a:ext cx="5160541" cy="4351338"/>
          </a:xfrm>
        </p:spPr>
      </p:pic>
    </p:spTree>
    <p:extLst>
      <p:ext uri="{BB962C8B-B14F-4D97-AF65-F5344CB8AC3E}">
        <p14:creationId xmlns:p14="http://schemas.microsoft.com/office/powerpoint/2010/main" val="32243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A my tak widzimy naszych ulubieńców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4465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154954" y="341871"/>
            <a:ext cx="3401064" cy="1559638"/>
          </a:xfrm>
        </p:spPr>
        <p:txBody>
          <a:bodyPr>
            <a:noAutofit/>
          </a:bodyPr>
          <a:lstStyle/>
          <a:p>
            <a:pPr algn="ctr"/>
            <a:r>
              <a:rPr lang="pl-PL" sz="4000" b="1" i="1" dirty="0">
                <a:solidFill>
                  <a:schemeClr val="accent5">
                    <a:lumMod val="50000"/>
                  </a:schemeClr>
                </a:solidFill>
              </a:rPr>
              <a:t>Wyszło??? </a:t>
            </a:r>
            <a:r>
              <a:rPr lang="pl-PL" sz="3200" b="1" i="1" dirty="0">
                <a:solidFill>
                  <a:schemeClr val="accent5">
                    <a:lumMod val="50000"/>
                  </a:schemeClr>
                </a:solidFill>
              </a:rPr>
              <a:t>Chyba super…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47" y="987425"/>
            <a:ext cx="5567482" cy="4873625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2057399"/>
            <a:ext cx="4664204" cy="396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b="1" i="1" dirty="0">
                <a:solidFill>
                  <a:srgbClr val="002060"/>
                </a:solidFill>
              </a:rPr>
              <a:t>Bardzo dziękujemy i już tęsknimy …..</a:t>
            </a:r>
            <a:br>
              <a:rPr lang="pl-PL" sz="4800" b="1" i="1" dirty="0">
                <a:solidFill>
                  <a:srgbClr val="002060"/>
                </a:solidFill>
              </a:rPr>
            </a:br>
            <a:r>
              <a:rPr lang="pl-PL" sz="4800" b="1" i="1" dirty="0">
                <a:solidFill>
                  <a:srgbClr val="002060"/>
                </a:solidFill>
              </a:rPr>
              <a:t>ale wrócimy tu z rodzicami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37123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Spacer szlakiem </a:t>
            </a:r>
            <a:br>
              <a:rPr lang="pl-PL" sz="5400" b="1" i="1" dirty="0">
                <a:solidFill>
                  <a:srgbClr val="002060"/>
                </a:solidFill>
              </a:rPr>
            </a:br>
            <a:r>
              <a:rPr lang="pl-PL" sz="5400" b="1" i="1" dirty="0">
                <a:solidFill>
                  <a:srgbClr val="002060"/>
                </a:solidFill>
              </a:rPr>
              <a:t>filmowo-bajkowej Łodzi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215742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213172" y="378435"/>
            <a:ext cx="9568808" cy="2111441"/>
          </a:xfrm>
          <a:solidFill>
            <a:srgbClr val="92D05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To nas zadziwiło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1095161" y="1740247"/>
            <a:ext cx="9119758" cy="823912"/>
          </a:xfrm>
        </p:spPr>
        <p:txBody>
          <a:bodyPr>
            <a:no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      Poznajemy sąsiadów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737049"/>
            <a:ext cx="4551362" cy="1974994"/>
          </a:xfrm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10643287" y="610244"/>
            <a:ext cx="138693" cy="82391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" name="Symbol zastępczy zawartości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96" y="2737050"/>
            <a:ext cx="4397433" cy="3824782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61" y="4563762"/>
            <a:ext cx="4559514" cy="19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8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Spotkanie z </a:t>
            </a:r>
            <a:r>
              <a:rPr lang="pl-PL" sz="5400" b="1" i="1" dirty="0" smtClean="0">
                <a:solidFill>
                  <a:srgbClr val="002060"/>
                </a:solidFill>
              </a:rPr>
              <a:t>Julianem </a:t>
            </a:r>
            <a:r>
              <a:rPr lang="pl-PL" sz="5400" b="1" i="1" dirty="0">
                <a:solidFill>
                  <a:srgbClr val="002060"/>
                </a:solidFill>
              </a:rPr>
              <a:t>Tuwimem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1167071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Przypomnienie twórczości i życia poety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>
          <a:solidFill>
            <a:srgbClr val="00B05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i="1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Julian</a:t>
            </a:r>
            <a:r>
              <a:rPr lang="pl-PL" b="1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 </a:t>
            </a:r>
            <a:r>
              <a:rPr lang="pl-PL" b="1" i="1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Tuwim</a:t>
            </a:r>
            <a:r>
              <a:rPr lang="pl-PL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(ur. 13 września 1894 w Łodzi, zm. 27 grudnia 1953 w Zakopanem) – polski poeta, pisarz, autor tekstów piosenek, jeden z najpopularniejszych poetów dwudziestolecia międzywojennego. Tłumacz poezji rosyjskiej, francuskiej, niemieckiej oraz łaciny. </a:t>
            </a:r>
            <a:r>
              <a:rPr lang="pl-PL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Najczęściej </a:t>
            </a:r>
            <a:r>
              <a:rPr lang="pl-PL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kojarzy nam się z popularnymi wierszami dla dzieci. Są to rymowane opowiastki o różnych postaciach, przedmiotach i zwierzętach. Wesołe i dowcipne wierszyki są znane i lubiane przez dzieci i dorosłych.</a:t>
            </a:r>
          </a:p>
          <a:p>
            <a:endParaRPr lang="pl-PL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0" y="2183029"/>
            <a:ext cx="2304293" cy="1757023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69" y="2244811"/>
            <a:ext cx="1905000" cy="28956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5" y="4133465"/>
            <a:ext cx="23812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i="1" dirty="0">
                <a:solidFill>
                  <a:srgbClr val="002060"/>
                </a:solidFill>
              </a:rPr>
              <a:t>Możemy się poprzytulać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56" y="2351217"/>
            <a:ext cx="4393276" cy="3300153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81" y="2351217"/>
            <a:ext cx="4393276" cy="3300153"/>
          </a:xfrm>
        </p:spPr>
      </p:pic>
    </p:spTree>
    <p:extLst>
      <p:ext uri="{BB962C8B-B14F-4D97-AF65-F5344CB8AC3E}">
        <p14:creationId xmlns:p14="http://schemas.microsoft.com/office/powerpoint/2010/main" val="214588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i="1" dirty="0">
                <a:solidFill>
                  <a:srgbClr val="002060"/>
                </a:solidFill>
              </a:rPr>
              <a:t>Nowy przyjaciel Artur Rubinstein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182293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i="1" dirty="0" smtClean="0">
                <a:solidFill>
                  <a:srgbClr val="002060"/>
                </a:solidFill>
              </a:rPr>
              <a:t>Gdzie mieszkają nasi ulubieni bohaterowie bajek????</a:t>
            </a:r>
            <a:endParaRPr lang="pl-PL" b="1" i="1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77" y="2536176"/>
            <a:ext cx="4397433" cy="2930236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2" y="2536176"/>
            <a:ext cx="4397433" cy="2930236"/>
          </a:xfrm>
        </p:spPr>
      </p:pic>
    </p:spTree>
    <p:extLst>
      <p:ext uri="{BB962C8B-B14F-4D97-AF65-F5344CB8AC3E}">
        <p14:creationId xmlns:p14="http://schemas.microsoft.com/office/powerpoint/2010/main" val="416879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Głębokość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Głębokość</Template>
  <TotalTime>154</TotalTime>
  <Words>183</Words>
  <Application>Microsoft Office PowerPoint</Application>
  <PresentationFormat>Panoramiczny</PresentationFormat>
  <Paragraphs>25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5" baseType="lpstr">
      <vt:lpstr>Arial</vt:lpstr>
      <vt:lpstr>Corbel</vt:lpstr>
      <vt:lpstr>Głębokość</vt:lpstr>
      <vt:lpstr>Klasa 1 a ze Szkoły Podstawowej  nr 116 w Łodzi w projekcie:  Dziecięca Łódź Filmowa 2017</vt:lpstr>
      <vt:lpstr>Co robiliśmy??? I o co chodziło???</vt:lpstr>
      <vt:lpstr>Spacer szlakiem  filmowo-bajkowej Łodzi</vt:lpstr>
      <vt:lpstr>To nas zadziwiło</vt:lpstr>
      <vt:lpstr>Spotkanie z Julianem Tuwimem</vt:lpstr>
      <vt:lpstr>Przypomnienie twórczości i życia poety</vt:lpstr>
      <vt:lpstr>Możemy się poprzytulać</vt:lpstr>
      <vt:lpstr>Nowy przyjaciel Artur Rubinstein</vt:lpstr>
      <vt:lpstr>Gdzie mieszkają nasi ulubieni bohaterowie bajek????</vt:lpstr>
      <vt:lpstr>Odwiedziny</vt:lpstr>
      <vt:lpstr>Kolejni mieszkańcy przyjmują nas w swoich domach</vt:lpstr>
      <vt:lpstr>Odwiedzin ciąg dalszy</vt:lpstr>
      <vt:lpstr>Tak powstały bajki</vt:lpstr>
      <vt:lpstr>Muzeum Kinematografii</vt:lpstr>
      <vt:lpstr>Wizyta w telewizji – było super</vt:lpstr>
      <vt:lpstr>Pałac Karola Scheiblera</vt:lpstr>
      <vt:lpstr>W tej Sali Balowej można potańczyć- nareszcie dużo miejsca</vt:lpstr>
      <vt:lpstr>Troszkę szaleństwa</vt:lpstr>
      <vt:lpstr>Naprawdę jest wspaniale…..</vt:lpstr>
      <vt:lpstr>A my tak widzimy naszych ulubieńców</vt:lpstr>
      <vt:lpstr>Wyszło??? Chyba super…</vt:lpstr>
      <vt:lpstr>Bardzo dziękujemy i już tęsknimy ….. ale wrócimy tu z rodzicami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1 a ze Szkoły Podstawowej  nr. 116 w Łodzi w projekcie:  Dziecięca Łódź Filmowa</dc:title>
  <dc:creator>admin</dc:creator>
  <cp:lastModifiedBy>admin</cp:lastModifiedBy>
  <cp:revision>19</cp:revision>
  <dcterms:created xsi:type="dcterms:W3CDTF">2017-11-12T12:30:21Z</dcterms:created>
  <dcterms:modified xsi:type="dcterms:W3CDTF">2017-11-12T17:30:09Z</dcterms:modified>
</cp:coreProperties>
</file>